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61" r:id="rId3"/>
    <p:sldId id="277" r:id="rId5"/>
    <p:sldId id="289" r:id="rId6"/>
    <p:sldId id="263" r:id="rId7"/>
    <p:sldId id="264" r:id="rId8"/>
    <p:sldId id="257" r:id="rId9"/>
    <p:sldId id="258" r:id="rId10"/>
    <p:sldId id="259" r:id="rId11"/>
    <p:sldId id="260" r:id="rId12"/>
    <p:sldId id="265" r:id="rId13"/>
    <p:sldId id="266" r:id="rId14"/>
    <p:sldId id="267" r:id="rId15"/>
    <p:sldId id="268" r:id="rId16"/>
    <p:sldId id="278" r:id="rId17"/>
    <p:sldId id="309" r:id="rId18"/>
    <p:sldId id="279" r:id="rId19"/>
    <p:sldId id="280" r:id="rId20"/>
    <p:sldId id="273" r:id="rId21"/>
    <p:sldId id="274" r:id="rId22"/>
    <p:sldId id="311" r:id="rId23"/>
    <p:sldId id="288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堂" initials="堂" lastIdx="1" clrIdx="0"/>
  <p:cmAuthor id="2" name="杨 畅" initials="杨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3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0B97E-B057-4D43-AE42-1393214D54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670" y="638175"/>
            <a:ext cx="1127125" cy="5300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世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寄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居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蒙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主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17910" y="728345"/>
            <a:ext cx="965835" cy="4879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归天得享见神</a:t>
            </a:r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颜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1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40090" y="4585335"/>
            <a:ext cx="825500" cy="8255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89630" y="1638300"/>
            <a:ext cx="65309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chemeClr val="bg1"/>
                </a:solidFill>
              </a:rPr>
              <a:t>逝者的照片</a:t>
            </a:r>
            <a:endParaRPr lang="zh-CN" altLang="en-US" sz="66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90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56414" y="609314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因祂活着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1/4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18691" y="447044"/>
            <a:ext cx="7886700" cy="5391785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神差爱子，人称</a:t>
            </a: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他耶稣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他赐下爱，医治宽恕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死里复活，使我得自由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那空坟墓就是我的得救记号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他活着，我能面对明天</a:t>
            </a:r>
            <a:endParaRPr lang="zh-CN" altLang="en-US" sz="4000" b="1" i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他活着，不再惧怕</a:t>
            </a:r>
            <a:endParaRPr lang="zh-CN" altLang="en-US" sz="4000" b="1" i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我深知道</a:t>
            </a: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他掌管明天</a:t>
            </a:r>
            <a:endParaRPr lang="zh-CN" altLang="en-US" sz="4000" b="1" i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生命充满了希望只因</a:t>
            </a:r>
            <a:r>
              <a:rPr lang="zh-CN" altLang="en-US" sz="4000" b="1" i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</a:t>
            </a:r>
            <a:endParaRPr lang="zh-CN" altLang="en-US" sz="4000" b="1" i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4514" y="608171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因祂活着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2/4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483870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何等甘甜，靠耶稣基督</a:t>
            </a:r>
            <a:endParaRPr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带给我，满足喜乐</a:t>
            </a:r>
            <a:endParaRPr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更觉安慰，乃是我确信</a:t>
            </a:r>
            <a:endParaRPr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我能面对未来坎坷因主活着</a:t>
            </a:r>
            <a:endParaRPr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活着，我能面对明天</a:t>
            </a:r>
            <a:endParaRPr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活着，不再惧怕</a:t>
            </a:r>
            <a:endParaRPr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我深知道</a:t>
            </a:r>
            <a:r>
              <a:rPr lang="zh-CN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掌管明天</a:t>
            </a:r>
            <a:endParaRPr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生命充满了希望只因</a:t>
            </a:r>
            <a:r>
              <a:rPr lang="zh-CN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</a:t>
            </a:r>
            <a:r>
              <a:rPr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活着</a:t>
            </a:r>
            <a:endParaRPr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4514" y="608171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因祂活着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3/4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380365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我有一天，会渡生命河</a:t>
            </a:r>
            <a:endParaRPr lang="zh-CN" altLang="en-US"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人生苦难，一一攻克</a:t>
            </a:r>
            <a:endParaRPr lang="zh-CN" altLang="en-US"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藉主耶稣，战胜了死亡</a:t>
            </a:r>
            <a:endParaRPr lang="zh-CN" altLang="en-US"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我将看到他荣耀光见</a:t>
            </a:r>
            <a:r>
              <a:rPr lang="zh-CN" altLang="en-US" sz="4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</a:t>
            </a:r>
            <a:endParaRPr lang="zh-CN" altLang="en-US" sz="4000" b="1" noProof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他活着，我能面对明天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他活着，不再惧怕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我深知道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他掌管明天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生命充满了希望只因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4514" y="608171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因祂活着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4/4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380365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他活着，我能面对明天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他活着，不再惧怕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我深知道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他掌管明天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生命充满了希望只因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生命充满了希望只因</a:t>
            </a:r>
            <a:r>
              <a:rPr lang="zh-CN" altLang="en-US" sz="4000" b="1" i="1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他活着</a:t>
            </a:r>
            <a:endParaRPr lang="zh-CN" altLang="en-US" sz="4000" b="1" i="1" noProof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471805"/>
            <a:ext cx="7910830" cy="177546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信息分享</a:t>
            </a:r>
            <a:endParaRPr lang="zh-CN" altLang="en-US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2490" y="2486660"/>
            <a:ext cx="8029575" cy="3736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800" b="1">
                <a:solidFill>
                  <a:srgbClr val="00B0F0"/>
                </a:solidFill>
              </a:rPr>
              <a:t>最好的消息</a:t>
            </a:r>
            <a:r>
              <a:rPr lang="en-US" altLang="zh-CN" sz="3200" b="1">
                <a:solidFill>
                  <a:srgbClr val="00B0F0"/>
                </a:solidFill>
              </a:rPr>
              <a:t>（</a:t>
            </a:r>
            <a:r>
              <a:rPr lang="zh-CN" altLang="en-US" sz="3200" b="1">
                <a:solidFill>
                  <a:srgbClr val="00B0F0"/>
                </a:solidFill>
              </a:rPr>
              <a:t>上</a:t>
            </a:r>
            <a:r>
              <a:rPr lang="en-US" altLang="zh-CN" sz="3200" b="1">
                <a:solidFill>
                  <a:srgbClr val="00B0F0"/>
                </a:solidFill>
              </a:rPr>
              <a:t>）</a:t>
            </a:r>
            <a:endParaRPr lang="en-US" altLang="zh-CN" sz="4800" b="1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1.</a:t>
            </a:r>
            <a:r>
              <a:rPr lang="zh-CN" altLang="en-US" sz="3600">
                <a:solidFill>
                  <a:srgbClr val="00B0F0"/>
                </a:solidFill>
              </a:rPr>
              <a:t>信耶稣的人死后</a:t>
            </a:r>
            <a:r>
              <a:rPr lang="zh-CN" altLang="en-US" sz="3600">
                <a:solidFill>
                  <a:srgbClr val="00B0F0"/>
                </a:solidFill>
              </a:rPr>
              <a:t>与主同在</a:t>
            </a:r>
            <a:r>
              <a:rPr lang="en-US" altLang="zh-CN" sz="3600">
                <a:solidFill>
                  <a:srgbClr val="00B0F0"/>
                </a:solidFill>
              </a:rPr>
              <a:t>，</a:t>
            </a:r>
            <a:r>
              <a:rPr lang="zh-CN" altLang="en-US" sz="3600">
                <a:solidFill>
                  <a:srgbClr val="00B0F0"/>
                </a:solidFill>
              </a:rPr>
              <a:t>好得无比</a:t>
            </a:r>
            <a:r>
              <a:rPr lang="en-US" altLang="zh-CN" sz="3600">
                <a:solidFill>
                  <a:srgbClr val="00B0F0"/>
                </a:solidFill>
              </a:rPr>
              <a:t>；</a:t>
            </a:r>
            <a:endParaRPr lang="en-US" altLang="zh-CN" sz="3600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2.</a:t>
            </a:r>
            <a:r>
              <a:rPr lang="zh-CN" altLang="en-US" sz="3600">
                <a:solidFill>
                  <a:srgbClr val="00B0F0"/>
                </a:solidFill>
              </a:rPr>
              <a:t>耶稣死里复活显</a:t>
            </a:r>
            <a:r>
              <a:rPr lang="zh-CN" altLang="en-US" sz="3600">
                <a:solidFill>
                  <a:srgbClr val="00B0F0"/>
                </a:solidFill>
              </a:rPr>
              <a:t>明他所说的都是真的</a:t>
            </a:r>
            <a:r>
              <a:rPr lang="en-US" altLang="zh-CN" sz="3600">
                <a:solidFill>
                  <a:srgbClr val="00B0F0"/>
                </a:solidFill>
              </a:rPr>
              <a:t>；</a:t>
            </a:r>
            <a:endParaRPr lang="en-US" altLang="zh-CN" sz="3600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3.</a:t>
            </a:r>
            <a:r>
              <a:rPr lang="zh-CN" altLang="en-US" sz="3600">
                <a:solidFill>
                  <a:srgbClr val="00B0F0"/>
                </a:solidFill>
              </a:rPr>
              <a:t>有了主耶稣这位最大的</a:t>
            </a:r>
            <a:r>
              <a:rPr lang="zh-CN" altLang="en-US" sz="3600">
                <a:solidFill>
                  <a:srgbClr val="00B0F0"/>
                </a:solidFill>
              </a:rPr>
              <a:t>主就不必害怕</a:t>
            </a:r>
            <a:r>
              <a:rPr lang="en-US" altLang="zh-CN" sz="3600">
                <a:solidFill>
                  <a:srgbClr val="00B0F0"/>
                </a:solidFill>
              </a:rPr>
              <a:t>。</a:t>
            </a:r>
            <a:endParaRPr lang="en-US" altLang="zh-CN" sz="3600">
              <a:solidFill>
                <a:srgbClr val="00B0F0"/>
              </a:solidFill>
            </a:endParaRPr>
          </a:p>
          <a:p>
            <a:pPr algn="ctr"/>
            <a:endParaRPr lang="en-US" altLang="zh-CN" sz="360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0" y="471805"/>
            <a:ext cx="7910830" cy="177546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8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信息分享</a:t>
            </a:r>
            <a:endParaRPr lang="zh-CN" altLang="en-US" sz="88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2490" y="2486660"/>
            <a:ext cx="8029575" cy="3736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800" b="1">
                <a:solidFill>
                  <a:srgbClr val="00B0F0"/>
                </a:solidFill>
              </a:rPr>
              <a:t>最好的消息</a:t>
            </a:r>
            <a:r>
              <a:rPr lang="en-US" altLang="zh-CN" sz="2800" b="1">
                <a:solidFill>
                  <a:srgbClr val="00B0F0"/>
                </a:solidFill>
              </a:rPr>
              <a:t>（</a:t>
            </a:r>
            <a:r>
              <a:rPr lang="zh-CN" altLang="en-US" sz="2800" b="1">
                <a:solidFill>
                  <a:srgbClr val="00B0F0"/>
                </a:solidFill>
              </a:rPr>
              <a:t>下</a:t>
            </a:r>
            <a:r>
              <a:rPr lang="en-US" altLang="zh-CN" sz="2800" b="1">
                <a:solidFill>
                  <a:srgbClr val="00B0F0"/>
                </a:solidFill>
              </a:rPr>
              <a:t>）</a:t>
            </a:r>
            <a:endParaRPr lang="en-US" altLang="zh-CN" sz="4800" b="1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1.</a:t>
            </a:r>
            <a:r>
              <a:rPr lang="zh-CN" altLang="en-US" sz="3600">
                <a:solidFill>
                  <a:srgbClr val="00B0F0"/>
                </a:solidFill>
              </a:rPr>
              <a:t>上帝和创造</a:t>
            </a:r>
            <a:endParaRPr lang="en-US" altLang="zh-CN" sz="3600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2.</a:t>
            </a:r>
            <a:r>
              <a:rPr lang="zh-CN" altLang="en-US" sz="3600">
                <a:solidFill>
                  <a:srgbClr val="00B0F0"/>
                </a:solidFill>
              </a:rPr>
              <a:t>犯罪和后果</a:t>
            </a:r>
            <a:endParaRPr lang="zh-CN" altLang="en-US" sz="3600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3.</a:t>
            </a:r>
            <a:r>
              <a:rPr lang="zh-CN" altLang="en-US" sz="3600">
                <a:solidFill>
                  <a:srgbClr val="00B0F0"/>
                </a:solidFill>
              </a:rPr>
              <a:t>耶稣和拯救</a:t>
            </a:r>
            <a:endParaRPr lang="zh-CN" altLang="en-US" sz="3600">
              <a:solidFill>
                <a:srgbClr val="00B0F0"/>
              </a:solidFill>
            </a:endParaRPr>
          </a:p>
          <a:p>
            <a:pPr algn="ctr"/>
            <a:r>
              <a:rPr lang="en-US" altLang="zh-CN" sz="3600">
                <a:solidFill>
                  <a:srgbClr val="00B0F0"/>
                </a:solidFill>
              </a:rPr>
              <a:t>4.</a:t>
            </a:r>
            <a:r>
              <a:rPr lang="zh-CN" altLang="en-US" sz="3600">
                <a:solidFill>
                  <a:srgbClr val="00B0F0"/>
                </a:solidFill>
              </a:rPr>
              <a:t>命令和应许</a:t>
            </a:r>
            <a:endParaRPr lang="en-US" altLang="zh-CN" sz="3600">
              <a:solidFill>
                <a:srgbClr val="00B0F0"/>
              </a:solidFill>
            </a:endParaRPr>
          </a:p>
          <a:p>
            <a:pPr algn="ctr"/>
            <a:endParaRPr lang="en-US" altLang="zh-CN" sz="360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471805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96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家人</a:t>
            </a:r>
            <a:r>
              <a:rPr lang="zh-CN" altLang="en-US" sz="96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悼念分享</a:t>
            </a:r>
            <a:endParaRPr lang="zh-CN" altLang="en-US" sz="96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4215" y="953770"/>
            <a:ext cx="66617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chemeClr val="bg1"/>
                </a:solidFill>
              </a:rPr>
              <a:t>逝者照片</a:t>
            </a:r>
            <a:endParaRPr lang="zh-CN" altLang="en-US" sz="8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4514" y="608171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耶稣爱你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1/2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471805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这世界有个千年不变道理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那就是耶稣爱你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在世上没有任何的逼迫患难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能使我们与神的爱隔绝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4514" y="6081717"/>
            <a:ext cx="5008245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  <a:defRPr/>
            </a:pPr>
            <a:r>
              <a:rPr lang="zh-CN" altLang="en-US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耶稣爱你</a:t>
            </a:r>
            <a:r>
              <a:rPr lang="en-US" altLang="zh-CN" sz="3200" b="1" dirty="0">
                <a:solidFill>
                  <a:srgbClr val="FFFF00">
                    <a:alpha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2/2</a:t>
            </a:r>
            <a:endParaRPr lang="en-US" altLang="zh-CN" sz="3200" b="1" dirty="0">
              <a:solidFill>
                <a:srgbClr val="FFFF00">
                  <a:alpha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2651" y="471805"/>
            <a:ext cx="7886700" cy="5349240"/>
          </a:xfrm>
        </p:spPr>
        <p:txBody>
          <a:bodyPr anchor="ctr" anchorCtr="1"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你是否愿意同为神的儿女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一生让耶稣爱你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在世上没有任何的困苦愁烦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spcBef>
                <a:spcPts val="1000"/>
              </a:spcBef>
              <a:buNone/>
              <a:tabLst>
                <a:tab pos="0" algn="l"/>
              </a:tabLst>
            </a:pPr>
            <a:r>
              <a:rPr lang="zh-CN" altLang="en-US" sz="40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能使我们与神的爱隔绝</a:t>
            </a:r>
            <a:endParaRPr lang="zh-CN" altLang="en-US" sz="40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562735" y="6028690"/>
            <a:ext cx="3094355" cy="70866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空谷的回音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1/4</a:t>
            </a:r>
            <a:endParaRPr lang="en-US" altLang="zh-CN" sz="32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60609" y="518391"/>
            <a:ext cx="91783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我是空谷的回音  四处寻找我的心 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问遍溪水和山林  我心依然无处寻 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哦我曾经多彷徨  四周一无安息土 </a:t>
            </a:r>
            <a:endParaRPr lang="en-US" altLang="zh-CN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笑声留不住欢乐  眼泪带不走痛苦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728345"/>
            <a:ext cx="1127125" cy="5300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世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寄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居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蒙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主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17910" y="728345"/>
            <a:ext cx="965835" cy="4879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归天得享见神</a:t>
            </a:r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颜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6790" y="5645150"/>
            <a:ext cx="5168900" cy="2619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8000">
                <a:solidFill>
                  <a:srgbClr val="FFFF00"/>
                </a:solidFill>
              </a:rPr>
              <a:t>全体</a:t>
            </a:r>
            <a:r>
              <a:rPr lang="zh-CN" altLang="en-US" sz="8000">
                <a:solidFill>
                  <a:srgbClr val="FFFF00"/>
                </a:solidFill>
              </a:rPr>
              <a:t>默哀</a:t>
            </a:r>
            <a:endParaRPr lang="zh-CN" altLang="en-US" sz="8000">
              <a:solidFill>
                <a:srgbClr val="FFFF00"/>
              </a:solidFill>
            </a:endParaRPr>
          </a:p>
        </p:txBody>
      </p:sp>
      <p:pic>
        <p:nvPicPr>
          <p:cNvPr id="9" name="1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865870" y="5052695"/>
            <a:ext cx="825500" cy="825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9410" y="1125220"/>
            <a:ext cx="55918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chemeClr val="bg1"/>
                </a:solidFill>
              </a:rPr>
              <a:t>逝者照片</a:t>
            </a:r>
            <a:endParaRPr lang="zh-CN" altLang="en-US" sz="66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90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728345"/>
            <a:ext cx="1127125" cy="5300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世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寄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居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蒙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主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爱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17910" y="728345"/>
            <a:ext cx="965835" cy="4879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归天得享见神</a:t>
            </a:r>
            <a:r>
              <a:rPr lang="zh-CN" altLang="en-US" sz="4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颜</a:t>
            </a:r>
            <a:endParaRPr lang="zh-CN" altLang="en-US" sz="4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6790" y="5645150"/>
            <a:ext cx="5168900" cy="2619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8000">
                <a:solidFill>
                  <a:srgbClr val="FFFF00"/>
                </a:solidFill>
              </a:rPr>
              <a:t>遗体告别</a:t>
            </a:r>
            <a:endParaRPr lang="zh-CN" altLang="en-US" sz="8000">
              <a:solidFill>
                <a:srgbClr val="FFFF00"/>
              </a:solidFill>
            </a:endParaRPr>
          </a:p>
        </p:txBody>
      </p:sp>
      <p:pic>
        <p:nvPicPr>
          <p:cNvPr id="9" name="1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83250" y="3016250"/>
            <a:ext cx="825500" cy="825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9410" y="1125220"/>
            <a:ext cx="55918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chemeClr val="bg1"/>
                </a:solidFill>
              </a:rPr>
              <a:t>逝者照片</a:t>
            </a:r>
            <a:endParaRPr lang="zh-CN" altLang="en-US" sz="66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90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1562735" y="6028690"/>
            <a:ext cx="3094355" cy="70866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空谷的回音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/4</a:t>
            </a:r>
            <a:endParaRPr lang="en-US" altLang="zh-CN" sz="32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60609" y="518391"/>
            <a:ext cx="91783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我说生命不稀奇  一声叹息归尘土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放弃一切的追求  任凭潮水带我走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哦我曾经多彷徨  四周一无安息土 </a:t>
            </a:r>
            <a:endParaRPr lang="en-US" altLang="zh-CN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笑声留不住欢乐  眼泪带不走痛苦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2259034" y="419331"/>
            <a:ext cx="91783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有人曾经告诉我  耶稣正在寻找我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他爱能够保护我</a:t>
            </a:r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他手能够医治我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哦我心中多快乐  我又见到那太阳 </a:t>
            </a:r>
            <a:endParaRPr lang="en-US" altLang="zh-CN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我心紧紧跟随他  我唇还要赞美</a:t>
            </a: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他 </a:t>
            </a:r>
            <a:endParaRPr lang="zh-CN" altLang="en-US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2735" y="6028690"/>
            <a:ext cx="3094355" cy="70866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空谷的回音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3/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altLang="zh-CN" sz="32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2556214" y="419331"/>
            <a:ext cx="9178304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朋友你今在哪里  四处奔跑何时已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如果你还愿意听  让我再来告诉你 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耶稣基督救赎主  </a:t>
            </a: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他曾满足心无数 </a:t>
            </a:r>
            <a:endParaRPr lang="en-US" altLang="zh-CN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向他倾诉向祂哭  </a:t>
            </a:r>
            <a:r>
              <a:rPr lang="zh-CN" altLang="en-US" sz="4000" b="1" i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他必使你得饱足</a:t>
            </a:r>
            <a:endParaRPr lang="zh-CN" altLang="en-US" sz="4000" b="1" i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2735" y="6028690"/>
            <a:ext cx="3094355" cy="70866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空谷的回音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4/</a:t>
            </a:r>
            <a:r>
              <a:rPr lang="en-US" altLang="zh-CN" sz="3200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altLang="zh-CN" sz="3200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内容占位符 2"/>
          <p:cNvSpPr>
            <a:spLocks noGrp="1"/>
          </p:cNvSpPr>
          <p:nvPr/>
        </p:nvSpPr>
        <p:spPr>
          <a:xfrm>
            <a:off x="1649355" y="50947"/>
            <a:ext cx="8826892" cy="6273188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奇异恩典</a:t>
            </a:r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何等甘甜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我罪已得赦免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前我失丧</a:t>
            </a:r>
            <a:r>
              <a:rPr lang="en-US" altLang="zh-CN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今被寻回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瞎眼今得看见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04" name="矩形 3"/>
          <p:cNvSpPr/>
          <p:nvPr/>
        </p:nvSpPr>
        <p:spPr>
          <a:xfrm>
            <a:off x="1649098" y="6323969"/>
            <a:ext cx="7852411" cy="5340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奇异恩典</a:t>
            </a:r>
            <a:r>
              <a:rPr lang="en-US" altLang="zh-CN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1/4</a:t>
            </a:r>
            <a:endParaRPr lang="en-US" altLang="zh-CN" sz="3200" dirty="0">
              <a:solidFill>
                <a:srgbClr val="FFFF00">
                  <a:alpha val="44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内容占位符 2"/>
          <p:cNvSpPr>
            <a:spLocks noGrp="1"/>
          </p:cNvSpPr>
          <p:nvPr/>
        </p:nvSpPr>
        <p:spPr>
          <a:xfrm>
            <a:off x="1649355" y="50947"/>
            <a:ext cx="8826892" cy="6273188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如此恩典 使我敬畏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使我心得安慰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初信之时 即蒙恩惠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真是何等宝贵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04" name="矩形 3"/>
          <p:cNvSpPr/>
          <p:nvPr/>
        </p:nvSpPr>
        <p:spPr>
          <a:xfrm>
            <a:off x="1649098" y="6323969"/>
            <a:ext cx="7852411" cy="5340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奇异恩典</a:t>
            </a:r>
            <a:r>
              <a:rPr lang="en-US" altLang="zh-CN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2/4</a:t>
            </a:r>
            <a:endParaRPr lang="en-US" altLang="zh-CN" sz="3200" dirty="0">
              <a:solidFill>
                <a:srgbClr val="FFFF00">
                  <a:alpha val="44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内容占位符 2"/>
          <p:cNvSpPr>
            <a:spLocks noGrp="1"/>
          </p:cNvSpPr>
          <p:nvPr/>
        </p:nvSpPr>
        <p:spPr>
          <a:xfrm>
            <a:off x="1649355" y="50947"/>
            <a:ext cx="8826892" cy="6273188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许多危险 试炼网罗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我已安然经过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靠主恩典 安全不怕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更引导我归家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04" name="矩形 3"/>
          <p:cNvSpPr/>
          <p:nvPr/>
        </p:nvSpPr>
        <p:spPr>
          <a:xfrm>
            <a:off x="1649098" y="6323969"/>
            <a:ext cx="7852411" cy="5340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奇异恩典</a:t>
            </a:r>
            <a:r>
              <a:rPr lang="en-US" altLang="zh-CN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3/4</a:t>
            </a:r>
            <a:endParaRPr lang="en-US" altLang="zh-CN" sz="3200" dirty="0">
              <a:solidFill>
                <a:srgbClr val="FFFF00">
                  <a:alpha val="44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内容占位符 2"/>
          <p:cNvSpPr>
            <a:spLocks noGrp="1"/>
          </p:cNvSpPr>
          <p:nvPr/>
        </p:nvSpPr>
        <p:spPr>
          <a:xfrm>
            <a:off x="1649355" y="50947"/>
            <a:ext cx="8826892" cy="6273188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将来禧年 圣徒欢聚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恩光爱谊千年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喜乐颂赞 在父座前</a:t>
            </a:r>
            <a:endParaRPr lang="zh-CN" altLang="en-US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深望那日快现</a:t>
            </a:r>
            <a:endParaRPr lang="en-US" altLang="zh-CN" sz="4000" b="1" dirty="0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604" name="矩形 3"/>
          <p:cNvSpPr/>
          <p:nvPr/>
        </p:nvSpPr>
        <p:spPr>
          <a:xfrm>
            <a:off x="1649098" y="6323969"/>
            <a:ext cx="7852411" cy="5340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tabLst>
                <a:tab pos="0" algn="l"/>
              </a:tabLst>
            </a:pPr>
            <a:r>
              <a:rPr lang="zh-CN" altLang="en-US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奇异恩典</a:t>
            </a:r>
            <a:r>
              <a:rPr lang="en-US" altLang="zh-CN" sz="3200" dirty="0">
                <a:solidFill>
                  <a:srgbClr val="FFFF00">
                    <a:alpha val="44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4/4</a:t>
            </a:r>
            <a:endParaRPr lang="en-US" altLang="zh-CN" sz="3200" dirty="0">
              <a:solidFill>
                <a:srgbClr val="FFFF00">
                  <a:alpha val="44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2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3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4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5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6.xml><?xml version="1.0" encoding="utf-8"?>
<p:tagLst xmlns:p="http://schemas.openxmlformats.org/presentationml/2006/main">
  <p:tag name="KSO_WM_SLIDE_BK_DARK_LIGHT" val=""/>
  <p:tag name="KSO_WM_SLIDE_BACKGROUND_TYPE" val="general"/>
</p:tagLst>
</file>

<file path=ppt/tags/tag7.xml><?xml version="1.0" encoding="utf-8"?>
<p:tagLst xmlns:p="http://schemas.openxmlformats.org/presentationml/2006/main">
  <p:tag name="KSO_WM_SLIDE_BK_DARK_LIGHT" val=""/>
  <p:tag name="KSO_WM_SLIDE_BACKGROUND_TYPE" val="general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宽屏</PresentationFormat>
  <Paragraphs>172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麦克牧师</cp:lastModifiedBy>
  <cp:revision>18</cp:revision>
  <dcterms:created xsi:type="dcterms:W3CDTF">2025-05-28T00:13:00Z</dcterms:created>
  <dcterms:modified xsi:type="dcterms:W3CDTF">2025-05-29T09:17:29Z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55B2247095E64CF6A5C76CF04150C0F2_13</vt:lpwstr>
  </property>
</Properties>
</file>